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2F15-7A06-4A16-A3AB-9253893E6DB9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796C-1AF9-43F9-915C-029B3D44D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2F15-7A06-4A16-A3AB-9253893E6DB9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796C-1AF9-43F9-915C-029B3D44D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2F15-7A06-4A16-A3AB-9253893E6DB9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796C-1AF9-43F9-915C-029B3D44D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2F15-7A06-4A16-A3AB-9253893E6DB9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796C-1AF9-43F9-915C-029B3D44D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2F15-7A06-4A16-A3AB-9253893E6DB9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796C-1AF9-43F9-915C-029B3D44D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2F15-7A06-4A16-A3AB-9253893E6DB9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796C-1AF9-43F9-915C-029B3D44D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2F15-7A06-4A16-A3AB-9253893E6DB9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796C-1AF9-43F9-915C-029B3D44D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2F15-7A06-4A16-A3AB-9253893E6DB9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796C-1AF9-43F9-915C-029B3D44D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2F15-7A06-4A16-A3AB-9253893E6DB9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796C-1AF9-43F9-915C-029B3D44D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2F15-7A06-4A16-A3AB-9253893E6DB9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796C-1AF9-43F9-915C-029B3D44D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2F15-7A06-4A16-A3AB-9253893E6DB9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796C-1AF9-43F9-915C-029B3D44D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C2F15-7A06-4A16-A3AB-9253893E6DB9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3796C-1AF9-43F9-915C-029B3D44D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/>
              <a:t> </a:t>
            </a:r>
            <a:r>
              <a:rPr lang="en-US" b="1" i="1" dirty="0" smtClean="0"/>
              <a:t>     </a:t>
            </a:r>
            <a:r>
              <a:rPr lang="ru-RU" sz="2700" b="1" i="1" dirty="0" smtClean="0">
                <a:solidFill>
                  <a:srgbClr val="FF0000"/>
                </a:solidFill>
              </a:rPr>
              <a:t>ПАМЯТКА</a:t>
            </a:r>
            <a:r>
              <a:rPr lang="en-US" sz="2700" b="1" i="1" dirty="0" smtClean="0"/>
              <a:t>                     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en-US" sz="2700" dirty="0" smtClean="0"/>
              <a:t>            </a:t>
            </a:r>
            <a:r>
              <a:rPr lang="ru-RU" sz="2700" b="1" i="1" dirty="0" smtClean="0">
                <a:solidFill>
                  <a:srgbClr val="0070C0"/>
                </a:solidFill>
              </a:rPr>
              <a:t>ЕСЛИ </a:t>
            </a:r>
            <a:r>
              <a:rPr lang="ru-RU" sz="2700" b="1" i="1" dirty="0">
                <a:solidFill>
                  <a:srgbClr val="0070C0"/>
                </a:solidFill>
              </a:rPr>
              <a:t>ВАШИМ ДЕТЯМ УГРОЖАЕТ </a:t>
            </a:r>
            <a:r>
              <a:rPr lang="ru-RU" sz="2700" b="1" i="1" dirty="0">
                <a:solidFill>
                  <a:srgbClr val="FF0000"/>
                </a:solidFill>
              </a:rPr>
              <a:t>ОПАСНОСТЬ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4866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/>
            <a:r>
              <a:rPr lang="ru-RU" sz="6400" dirty="0">
                <a:solidFill>
                  <a:srgbClr val="0070C0"/>
                </a:solidFill>
                <a:latin typeface="Century Gothic" pitchFamily="34" charset="0"/>
              </a:rPr>
              <a:t>Если спрашивают, как найти улицу, надо </a:t>
            </a:r>
            <a:r>
              <a:rPr lang="ru-RU" sz="6400" dirty="0" err="1" smtClean="0">
                <a:solidFill>
                  <a:srgbClr val="0070C0"/>
                </a:solidFill>
                <a:latin typeface="Century Gothic" pitchFamily="34" charset="0"/>
              </a:rPr>
              <a:t>объяснит</a:t>
            </a:r>
            <a:r>
              <a:rPr lang="ru-RU" sz="6400" dirty="0" err="1" smtClean="0">
                <a:solidFill>
                  <a:srgbClr val="0070C0"/>
                </a:solidFill>
                <a:latin typeface="Century Gothic" pitchFamily="34" charset="0"/>
              </a:rPr>
              <a:t>Ь</a:t>
            </a:r>
            <a:r>
              <a:rPr lang="ru-RU" sz="6400" dirty="0" smtClean="0">
                <a:solidFill>
                  <a:srgbClr val="0070C0"/>
                </a:solidFill>
                <a:latin typeface="Century Gothic" pitchFamily="34" charset="0"/>
              </a:rPr>
              <a:t>,  </a:t>
            </a:r>
            <a:r>
              <a:rPr lang="ru-RU" sz="6400" dirty="0">
                <a:solidFill>
                  <a:srgbClr val="0070C0"/>
                </a:solidFill>
                <a:latin typeface="Century Gothic" pitchFamily="34" charset="0"/>
              </a:rPr>
              <a:t>как дойти, но ни в коем случае не провожать.</a:t>
            </a:r>
          </a:p>
          <a:p>
            <a:pPr lvl="0"/>
            <a:r>
              <a:rPr lang="ru-RU" sz="6400" dirty="0">
                <a:solidFill>
                  <a:srgbClr val="0070C0"/>
                </a:solidFill>
                <a:latin typeface="Century Gothic" pitchFamily="34" charset="0"/>
              </a:rPr>
              <a:t>Идя вдоль дороги, выбирай маршрут  так, чтобы идти навстречу транспорту.</a:t>
            </a:r>
          </a:p>
          <a:p>
            <a:pPr lvl="0"/>
            <a:r>
              <a:rPr lang="ru-RU" sz="6400" dirty="0">
                <a:solidFill>
                  <a:srgbClr val="0070C0"/>
                </a:solidFill>
                <a:latin typeface="Century Gothic" pitchFamily="34" charset="0"/>
              </a:rPr>
              <a:t>Не голосуй на дороге и не отвечай на предложение подвезти или на просьбу показать, как проехать туда – то. Ни в коем случае не садись в машину, чтобы показать дорогу.</a:t>
            </a:r>
          </a:p>
          <a:p>
            <a:pPr lvl="0"/>
            <a:r>
              <a:rPr lang="ru-RU" sz="6400" dirty="0">
                <a:solidFill>
                  <a:srgbClr val="0070C0"/>
                </a:solidFill>
                <a:latin typeface="Century Gothic" pitchFamily="34" charset="0"/>
              </a:rPr>
              <a:t>Не ходи в отдалённые и безлюдные места.</a:t>
            </a:r>
          </a:p>
          <a:p>
            <a:pPr lvl="0"/>
            <a:r>
              <a:rPr lang="ru-RU" sz="6400" dirty="0">
                <a:solidFill>
                  <a:srgbClr val="0070C0"/>
                </a:solidFill>
                <a:latin typeface="Century Gothic" pitchFamily="34" charset="0"/>
              </a:rPr>
              <a:t>С малознакомыми людьми и на большой вечеринке надо всегда оставаться трезвой. Держись вместе с близкими друзьями или поближе к хорошим знакомым.</a:t>
            </a:r>
          </a:p>
          <a:p>
            <a:pPr lvl="0"/>
            <a:r>
              <a:rPr lang="ru-RU" sz="6400" dirty="0">
                <a:solidFill>
                  <a:srgbClr val="0070C0"/>
                </a:solidFill>
                <a:latin typeface="Century Gothic" pitchFamily="34" charset="0"/>
              </a:rPr>
              <a:t>Если вы знаете, что ребёнок соседей подвергается насилию, избиению со стороны родителей, немедленно сообщите об этом в полицию.</a:t>
            </a:r>
          </a:p>
          <a:p>
            <a:pPr algn="ctr">
              <a:buNone/>
            </a:pPr>
            <a:r>
              <a:rPr lang="ru-RU" sz="6400" b="1" i="1" dirty="0">
                <a:solidFill>
                  <a:srgbClr val="0070C0"/>
                </a:solidFill>
              </a:rPr>
              <a:t>НАШ СОВЕТ:</a:t>
            </a:r>
            <a:endParaRPr lang="ru-RU" sz="6400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6400" b="1" i="1" dirty="0">
                <a:solidFill>
                  <a:srgbClr val="FF0000"/>
                </a:solidFill>
              </a:rPr>
              <a:t>ПОМОГИТЕ  ДЕТЯМ  НАВСЕГДА  УСВОИТЬ </a:t>
            </a:r>
            <a:endParaRPr lang="en-US" sz="64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400" b="1" i="1" dirty="0" smtClean="0">
                <a:solidFill>
                  <a:srgbClr val="FF0000"/>
                </a:solidFill>
              </a:rPr>
              <a:t> ЭТИ  </a:t>
            </a:r>
            <a:r>
              <a:rPr lang="ru-RU" sz="6400" b="1" i="1" dirty="0">
                <a:solidFill>
                  <a:srgbClr val="FF0000"/>
                </a:solidFill>
              </a:rPr>
              <a:t>ПРАВИЛА!</a:t>
            </a:r>
            <a:r>
              <a:rPr lang="ru-RU" sz="6400" dirty="0">
                <a:solidFill>
                  <a:srgbClr val="FF0000"/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7" name="Рисунок 6" descr="&amp;Vcy;&amp;Ncy;&amp;Icy;&amp;Mcy;&amp;Acy;&amp;Ncy;&amp;Icy;&amp;IEcy;! &amp;Pcy;&amp;acy;&amp;mcy;&amp;yacy;&amp;tcy;&amp;kcy;&amp;acy; &amp;IEcy;&amp;scy;&amp;lcy;&amp;icy; &amp;Vcy;&amp;acy;&amp;shcy;&amp;icy;&amp;mcy; &amp;dcy;&amp;iecy;&amp;tcy;&amp;yacy;&amp;mcy; &amp;ucy;&amp;gcy;&amp;rcy;&amp;ocy;&amp;zhcy;&amp;acy;&amp;iecy;&amp;tcy; &amp;ocy;&amp;pcy;&amp;acy;&amp;scy;&amp;ncy;&amp;ocy;&amp;scy;&amp;tcy;&amp;soft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214290"/>
            <a:ext cx="121444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&amp;Ocy; &amp;tcy;&amp;ocy;&amp;mcy;, &amp;kcy;&amp;acy;&amp;kcy; &amp;icy;&amp;zcy;&amp;bcy;&amp;iecy;&amp;zhcy;&amp;acy;&amp;tcy;&amp;softcy; &amp;dcy;&amp;iecy;&amp;tcy;&amp;scy;&amp;kcy;&amp;ocy;&amp;gcy;&amp;ocy; &amp;ncy;&amp;acy;&amp;scy;&amp;icy;&amp;lcy;&amp;icy;&amp;yacy;, &amp;rcy;&amp;acy;&amp;scy;&amp;scy;&amp;kcy;&amp;acy;&amp;zhcy;&amp;iecy;&amp;tcy; &amp;bcy;&amp;rcy;&amp;ocy;&amp;shcy;&amp;yucy;&amp;rcy;&amp;acy;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8811" y="1600200"/>
            <a:ext cx="315555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134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ПАМЯТКА                                   ЕСЛИ ВАШИМ ДЕТЯМ УГРОЖАЕТ ОПАСНОСТЬ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ПАМЯТКА                       ЕСЛИ ВАШИМ ДЕТЯМ УГРОЖАЕТ ОПАСНОСТЬ</dc:title>
  <dc:creator>SamLab.ws</dc:creator>
  <cp:lastModifiedBy>Windows 8.1</cp:lastModifiedBy>
  <cp:revision>4</cp:revision>
  <dcterms:created xsi:type="dcterms:W3CDTF">2012-12-15T08:44:02Z</dcterms:created>
  <dcterms:modified xsi:type="dcterms:W3CDTF">2017-02-03T10:22:06Z</dcterms:modified>
</cp:coreProperties>
</file>