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6" r:id="rId4"/>
    <p:sldId id="258" r:id="rId5"/>
    <p:sldId id="265" r:id="rId6"/>
    <p:sldId id="267" r:id="rId7"/>
    <p:sldId id="268" r:id="rId8"/>
    <p:sldId id="269" r:id="rId9"/>
    <p:sldId id="263" r:id="rId10"/>
    <p:sldId id="262" r:id="rId11"/>
    <p:sldId id="261" r:id="rId12"/>
    <p:sldId id="264" r:id="rId13"/>
    <p:sldId id="275" r:id="rId14"/>
    <p:sldId id="274" r:id="rId15"/>
    <p:sldId id="273" r:id="rId16"/>
    <p:sldId id="271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BC7"/>
    <a:srgbClr val="33CCFF"/>
    <a:srgbClr val="F4DAF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81" autoAdjust="0"/>
  </p:normalViewPr>
  <p:slideViewPr>
    <p:cSldViewPr>
      <p:cViewPr varScale="1">
        <p:scale>
          <a:sx n="52" d="100"/>
          <a:sy n="52" d="100"/>
        </p:scale>
        <p:origin x="-18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C0F96-E5A2-4429-9BA7-A6E49DB28759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C59B2-AD2D-4F62-89EF-DE9810B7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59B2-AD2D-4F62-89EF-DE9810B703F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59B2-AD2D-4F62-89EF-DE9810B703F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59B2-AD2D-4F62-89EF-DE9810B703F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59B2-AD2D-4F62-89EF-DE9810B703F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59B2-AD2D-4F62-89EF-DE9810B703F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A64F6-FCCD-475F-8EE8-7E7B8D09B33C}" type="datetimeFigureOut">
              <a:rPr lang="ru-RU" smtClean="0"/>
              <a:pPr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3449E-C9F9-4B1A-8056-4EC6402DF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53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im1-tub-ru.yandex.net/i?id=53036057557622665a1701180d6a571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295232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im1-tub-ru.yandex.net/i?id=3cb92bc195b9555a09b86bc070d7aef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3960440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D:\Рабочий стол\мама и я\фото собрание 2 а\IMG-20170219-WA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2666">
            <a:off x="755576" y="1916832"/>
            <a:ext cx="3330370" cy="4440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D:\Рабочий стол\мама и я\фото собрание 2 а\20160728_1104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436970">
            <a:off x="5539491" y="1785274"/>
            <a:ext cx="312191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0" name="Picture 2" descr="https://im2-tub-ru.yandex.net/i?id=2908abc810e696480823b9802482eee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509120"/>
            <a:ext cx="2304256" cy="209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http://b1.culture.ru/c/396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0648"/>
            <a:ext cx="3816424" cy="208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D:\Рабочий стол\мама и я\фото собрание 2 а\20160728_1104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137"/>
          <a:stretch>
            <a:fillRect/>
          </a:stretch>
        </p:blipFill>
        <p:spPr bwMode="auto">
          <a:xfrm>
            <a:off x="6012160" y="2564904"/>
            <a:ext cx="2545854" cy="4021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6" name="Picture 4" descr="D:\Рабочий стол\мама и я\фото собрание 2 а\20170218_215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514350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6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4176464" cy="9409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https://im2-tub-ru.yandex.net/i?id=aa2ab9c5aac145c794f5eb5ef3e4c0a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97666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D:\Рабочий стол\мама и я\фото собрание 2 а\IMG_20170220_211452_5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3778322" cy="385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D:\Рабочий стол\мама и я\фото собрание 2 а\IMG_20170220_211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52936"/>
            <a:ext cx="3888432" cy="386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http://2.bp.blogspot.com/-WMPeusnP6ro/UUr9Cy789nI/AAAAAAAAAAw/HxFfW_m8x3w/s1600/vektorel-ugurbocegi-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5523">
            <a:off x="6444208" y="548680"/>
            <a:ext cx="218611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6" name="Picture 2" descr="D:\Рабочий стол\мама и я\20170226_15450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11928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D:\Рабочий стол\мама и я\IMG_20170303_084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3996952" cy="2997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D:\Рабочий стол\мама и я\WP_20151005_11_21_10_Pro.jpg"/>
          <p:cNvPicPr>
            <a:picLocks noChangeAspect="1" noChangeArrowheads="1"/>
          </p:cNvPicPr>
          <p:nvPr/>
        </p:nvPicPr>
        <p:blipFill>
          <a:blip r:embed="rId5" cstate="print"/>
          <a:srcRect t="10057" b="13004"/>
          <a:stretch>
            <a:fillRect/>
          </a:stretch>
        </p:blipFill>
        <p:spPr bwMode="auto">
          <a:xfrm rot="565024">
            <a:off x="2771800" y="2924944"/>
            <a:ext cx="357986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im1-tub-ru.yandex.net/i?id=3b0e8e41442887edae2db690e056ccbd&amp;n=33&amp;h=215&amp;w=2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789040"/>
            <a:ext cx="2447925" cy="2047876"/>
          </a:xfrm>
          <a:prstGeom prst="rect">
            <a:avLst/>
          </a:prstGeom>
          <a:noFill/>
        </p:spPr>
      </p:pic>
      <p:pic>
        <p:nvPicPr>
          <p:cNvPr id="1032" name="Picture 8" descr="http://previews.123rf.com/images/maximma/maximma1102/maximma110200010/8782958-Illustration-with-a-happy-family-father-mother-daughter--Stock-Vect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05064"/>
            <a:ext cx="2232248" cy="2237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836712"/>
            <a:ext cx="2674640" cy="1080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Рабочий стол\мама и я\IMG_20170303_083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5004048" cy="3753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D:\Рабочий стол\мама и я\IMG-20160719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8680"/>
            <a:ext cx="3224957" cy="5733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http://lusana.ru/files/621/573/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4664"/>
            <a:ext cx="4248472" cy="194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484784"/>
            <a:ext cx="3754760" cy="144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4048" y="3573016"/>
            <a:ext cx="3682752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D:\Рабочий стол\мама и я\IMG-20170227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2094">
            <a:off x="395536" y="3284984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D:\Рабочий стол\мама и я\IMG-20170227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4087446" cy="5442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https://im2-tub-ru.yandex.net/i?id=7c6a08add93d4cae405e1592e4f7214b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396044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288032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152" y="2996952"/>
            <a:ext cx="2746648" cy="3129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D:\Рабочий стол\мама и я\IMG-20170227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00210">
            <a:off x="1043608" y="2132856"/>
            <a:ext cx="335296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D:\Рабочий стол\мама и я\IMG-20170228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88840"/>
            <a:ext cx="3384376" cy="451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Рабочий стол\мама и я\IMG-20170228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60648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https://im0-tub-ru.yandex.net/i?id=d3e869a5b80278fdf7a4f21b3126634e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0"/>
            <a:ext cx="2232248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://2.bp.blogspot.com/-WMPeusnP6ro/UUr9Cy789nI/AAAAAAAAAAw/HxFfW_m8x3w/s1600/vektorel-ugurbocegi-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437112"/>
            <a:ext cx="226150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2808312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0112" y="2276872"/>
            <a:ext cx="3106688" cy="38492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D:\Рабочий стол\мама и я\IMG-20170228-WA0003.jpg"/>
          <p:cNvPicPr>
            <a:picLocks noChangeAspect="1" noChangeArrowheads="1"/>
          </p:cNvPicPr>
          <p:nvPr/>
        </p:nvPicPr>
        <p:blipFill>
          <a:blip r:embed="rId2" cstate="print"/>
          <a:srcRect t="9431"/>
          <a:stretch>
            <a:fillRect/>
          </a:stretch>
        </p:blipFill>
        <p:spPr bwMode="auto">
          <a:xfrm>
            <a:off x="5364088" y="2276872"/>
            <a:ext cx="3435846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D:\Рабочий стол\мама и я\P_20170227_105651_1_BF_p.jpg"/>
          <p:cNvPicPr>
            <a:picLocks noChangeAspect="1" noChangeArrowheads="1"/>
          </p:cNvPicPr>
          <p:nvPr/>
        </p:nvPicPr>
        <p:blipFill>
          <a:blip r:embed="rId3" cstate="print"/>
          <a:srcRect b="17786"/>
          <a:stretch>
            <a:fillRect/>
          </a:stretch>
        </p:blipFill>
        <p:spPr bwMode="auto">
          <a:xfrm rot="20965651">
            <a:off x="541191" y="3492642"/>
            <a:ext cx="4788024" cy="2815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2" name="Picture 2" descr="D:\Рабочий стол\мама и я\IMG-20170228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716016" cy="3144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6" name="Picture 6" descr="http://sad15.vuktyl.com/images/file/%D0%9A%D0%B0%D1%80%D1%82%D0%B8%D0%BD%D0%BA%D0%B8/%D0%A1%D0%B5%D0%BC%D1%8C%D1%8F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5003">
            <a:off x="5805697" y="384027"/>
            <a:ext cx="2394501" cy="191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www.playcast.ru/uploads/2016/10/06/201106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628800"/>
            <a:ext cx="2165072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204864"/>
            <a:ext cx="3024336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1600200"/>
            <a:ext cx="230425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D:\Рабочий стол\мама и я\20170226_154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456384" cy="5056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 descr="D:\Рабочий стол\мама и я\CAM01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723878" cy="4965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9" name="Picture 5" descr="http://80.r.photoshare.ru/00800/007a2742851ef59e364805092a94a52b0e8201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4096" y="260648"/>
            <a:ext cx="2782040" cy="197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://www.psudoterad.ru/img/picture/Apr/15/e7ed2b02372d56ee197ad069e328da2c/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20887">
            <a:off x="3347864" y="4149080"/>
            <a:ext cx="2376264" cy="233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6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764704"/>
            <a:ext cx="2304256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чий стол\мама и я\CAM01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168352" cy="460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Рабочий стол\мама и я\IMG_20170226_212548_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4283968" cy="4311522"/>
          </a:xfrm>
          <a:prstGeom prst="rect">
            <a:avLst/>
          </a:prstGeom>
          <a:noFill/>
        </p:spPr>
      </p:pic>
      <p:pic>
        <p:nvPicPr>
          <p:cNvPr id="7172" name="Picture 4" descr="D:\Рабочий стол\мама и я\IMG_20161217_230636_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6563">
            <a:off x="2819418" y="193290"/>
            <a:ext cx="2840484" cy="5315525"/>
          </a:xfrm>
          <a:prstGeom prst="rect">
            <a:avLst/>
          </a:prstGeom>
          <a:noFill/>
        </p:spPr>
      </p:pic>
      <p:pic>
        <p:nvPicPr>
          <p:cNvPr id="7174" name="Picture 6" descr="https://hello-pet.com/assets/uploads/2015/08/ceritalucu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3078">
            <a:off x="6692569" y="865427"/>
            <a:ext cx="2160240" cy="180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6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https://million-wallpapers.ru/wallpapers/3/41/503906435632153/bolshoj-schastlivaya-sem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387342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D:\Рабочий стол\мама и я\фото собрание 2 а\IMG_20170221_002354_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0968"/>
            <a:ext cx="408333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7412" name="Picture 4" descr="D:\Рабочий стол\мама и я\фото собрание 2 а\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7378">
            <a:off x="971600" y="404664"/>
            <a:ext cx="3296965" cy="5861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0" name="Picture 2" descr="http://previews.123rf.com/images/clairev/clairev1105/clairev110500006/9528311-Cartoon-flower-with-butterfly--Stock-Vec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052736"/>
            <a:ext cx="153698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3528392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1600201"/>
            <a:ext cx="3168352" cy="17567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D:\Рабочий стол\мама и я\ФОТО СЕМЕЙНЫЕ ШКОЛА\DSCN0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7253">
            <a:off x="5147888" y="3175236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 descr="D:\Рабочий стол\мама и я\ФОТО СЕМЕЙНЫЕ ШКОЛА\DSCN1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2656"/>
            <a:ext cx="3888432" cy="2916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D:\Рабочий стол\мама и я\ФОТО СЕМЕЙНЫЕ ШКОЛА\DSCN1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3307">
            <a:off x="539552" y="3068960"/>
            <a:ext cx="3923928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1" name="Picture 5" descr="https://im2-tub-ru.yandex.net/i?id=7c6a08add93d4cae405e1592e4f7214b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0479">
            <a:off x="539552" y="692696"/>
            <a:ext cx="1944216" cy="184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https://im3-tub-ru.yandex.net/i?id=0780380224c697c79cff525c37781519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2383">
            <a:off x="6732240" y="836712"/>
            <a:ext cx="1764704" cy="199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330824" cy="9409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3212976"/>
            <a:ext cx="4114800" cy="2913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 descr="D:\Рабочий стол\мама и я\ФОТО СЕМЕЙНЫЕ ШКОЛА\DSCN1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9163">
            <a:off x="4427984" y="2996952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D:\Рабочий стол\мама и я\ФОТО СЕМЕЙНЫЕ ШКОЛА\IMG_20170115_1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32933">
            <a:off x="934871" y="2782873"/>
            <a:ext cx="2787774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D:\Рабочий стол\мама и я\ФОТО СЕМЕЙНЫЕ ШКОЛА\IMG-20170302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860032" cy="273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7" name="Picture 7" descr="https://im1-tub-ru.yandex.net/i?id=4abbe6fb10e3ceabb8df5f399b82329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76672"/>
            <a:ext cx="2160240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692696"/>
            <a:ext cx="2520280" cy="724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708920"/>
            <a:ext cx="2376264" cy="34172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 descr="D:\Рабочий стол\мама и я\ФОТО СЕМЕЙНЫЕ ШКОЛА\IMG-20170302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147814" cy="419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D:\Рабочий стол\мама и я\ФОТО СЕМЕЙНЫЕ ШКОЛА\IMG-20170302-WA0016.jpg"/>
          <p:cNvPicPr>
            <a:picLocks noChangeAspect="1" noChangeArrowheads="1"/>
          </p:cNvPicPr>
          <p:nvPr/>
        </p:nvPicPr>
        <p:blipFill>
          <a:blip r:embed="rId3" cstate="print"/>
          <a:srcRect t="7112"/>
          <a:stretch>
            <a:fillRect/>
          </a:stretch>
        </p:blipFill>
        <p:spPr bwMode="auto">
          <a:xfrm>
            <a:off x="5220072" y="332656"/>
            <a:ext cx="3507854" cy="4344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D:\Рабочий стол\мама и я\ФОТО СЕМЕЙНЫЕ ШКОЛА\IMG-20170302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17032"/>
            <a:ext cx="5832648" cy="2769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6" name="Picture 2" descr="D:\Рабочий стол\мама и я\ФОТО СЕМЕЙНЫЕ ШКОЛА\IMG-20170302-WA0008.jpg"/>
          <p:cNvPicPr>
            <a:picLocks noChangeAspect="1" noChangeArrowheads="1"/>
          </p:cNvPicPr>
          <p:nvPr/>
        </p:nvPicPr>
        <p:blipFill>
          <a:blip r:embed="rId5" cstate="print"/>
          <a:srcRect t="14809"/>
          <a:stretch>
            <a:fillRect/>
          </a:stretch>
        </p:blipFill>
        <p:spPr bwMode="auto">
          <a:xfrm rot="20898058">
            <a:off x="2544032" y="208386"/>
            <a:ext cx="2432869" cy="368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http://www.clker.com/cliparts/1/a/c/2/1194986558459844482flower_02.svg.h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4664"/>
            <a:ext cx="2123728" cy="210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fs00.infourok.ru/images/doc/264/269564/3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4340" name="Picture 4" descr="https://im3-tub-ru.yandex.net/i?id=e76e734915b0abc143342a016d1fe3f2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680520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2" name="Picture 6" descr="https://im2-tub-ru.yandex.net/i?id=5c0087a30b1adae0d1943ba4269adb96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4" name="Picture 8" descr="http://fs1.ppt4web.ru/images/5552/83154/640/img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88640"/>
            <a:ext cx="2496277" cy="1872208"/>
          </a:xfrm>
          <a:prstGeom prst="rect">
            <a:avLst/>
          </a:prstGeom>
          <a:noFill/>
        </p:spPr>
      </p:pic>
      <p:pic>
        <p:nvPicPr>
          <p:cNvPr id="12290" name="Picture 2" descr="http://previews.123rf.com/images/clairev/clairev1105/clairev110500006/9528311-Cartoon-flower-with-butterfly--Stock-Vect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60648"/>
            <a:ext cx="1152737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www.0a3.ru/zipezafapi/8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</p:spPr>
      </p:pic>
      <p:pic>
        <p:nvPicPr>
          <p:cNvPr id="27650" name="Picture 2" descr="http://www.frame-baby.ru/uploads/posts/2012-07/1341659164_yeto-moya-semya-oks-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908720"/>
            <a:ext cx="6624736" cy="3899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266429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 descr="http://presentacid.ru/thumbs/53/5379e52967e98e1317d099bd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3323861" cy="275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:\Рабочий стол\мама и я\фото собрание 2 а\IMG_20170221_001810_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8072"/>
          <a:stretch>
            <a:fillRect/>
          </a:stretch>
        </p:blipFill>
        <p:spPr bwMode="auto">
          <a:xfrm rot="21325390">
            <a:off x="323528" y="2708920"/>
            <a:ext cx="4896544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D:\Рабочий стол\мама и я\фото собрание 2 а\20160514_105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8823">
            <a:off x="5508104" y="620688"/>
            <a:ext cx="3168352" cy="563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http://shag.com.ua/i-vstup-ii-osnovna-chastina/31842_html_m160ad4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6672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2530624" cy="1152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im2-tub-ru.yandex.net/i?id=a9a9291719ba85b6226ff5edbc88b82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294432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D:\Рабочий стол\мама и я\фото собрание 2 а\IMG_20170221_001637_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25562">
            <a:off x="251520" y="2132856"/>
            <a:ext cx="4281488" cy="4281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8" name="Picture 4" descr="D:\Рабочий стол\мама и я\фото собрание 2 а\729.jpg"/>
          <p:cNvPicPr>
            <a:picLocks noChangeAspect="1" noChangeArrowheads="1"/>
          </p:cNvPicPr>
          <p:nvPr/>
        </p:nvPicPr>
        <p:blipFill>
          <a:blip r:embed="rId4" cstate="print"/>
          <a:srcRect b="16485"/>
          <a:stretch>
            <a:fillRect/>
          </a:stretch>
        </p:blipFill>
        <p:spPr bwMode="auto">
          <a:xfrm rot="664361">
            <a:off x="4945958" y="1255833"/>
            <a:ext cx="334647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2" name="Picture 2" descr="http://img-fotki.yandex.ru/get/9827/89808626.7d/0_c3172_504f72ef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1840" y="4619058"/>
            <a:ext cx="2060640" cy="199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fs01.infourok.ru/images/doc/14/18975/img0.jpg"/>
          <p:cNvPicPr>
            <a:picLocks noChangeAspect="1" noChangeArrowheads="1"/>
          </p:cNvPicPr>
          <p:nvPr/>
        </p:nvPicPr>
        <p:blipFill>
          <a:blip r:embed="rId3" cstate="print"/>
          <a:srcRect r="8651"/>
          <a:stretch>
            <a:fillRect/>
          </a:stretch>
        </p:blipFill>
        <p:spPr bwMode="auto">
          <a:xfrm>
            <a:off x="251520" y="260648"/>
            <a:ext cx="4176464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D:\Рабочий стол\мама и я\фото собрание 2 а\728.jpg"/>
          <p:cNvPicPr>
            <a:picLocks noChangeAspect="1" noChangeArrowheads="1"/>
          </p:cNvPicPr>
          <p:nvPr/>
        </p:nvPicPr>
        <p:blipFill>
          <a:blip r:embed="rId4" cstate="print"/>
          <a:srcRect l="18281" t="-5000"/>
          <a:stretch>
            <a:fillRect/>
          </a:stretch>
        </p:blipFill>
        <p:spPr bwMode="auto">
          <a:xfrm>
            <a:off x="4572000" y="3645024"/>
            <a:ext cx="418446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2" name="Picture 4" descr="D:\Рабочий стол\мама и я\фото собрание 2 а\IMG-20170219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2981">
            <a:off x="4536747" y="511602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D:\Рабочий стол\мама и я\фото собрание 2 а\20170114_11391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b="14865"/>
          <a:stretch>
            <a:fillRect/>
          </a:stretch>
        </p:blipFill>
        <p:spPr bwMode="auto">
          <a:xfrm rot="21274589">
            <a:off x="1133698" y="3572677"/>
            <a:ext cx="266429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8" name="Picture 2" descr="http://static9.depositphotos.com/1001911/1198/v/950/depositphotos_11986565-Making-a-point-emotic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573016"/>
            <a:ext cx="1872208" cy="122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rgbClr val="7030A0"/>
                </a:solidFill>
              </a:rPr>
              <a:t>Семейные традиции – это духовная атмосфера дома, 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которую составляют распорядок дня, обычаи, 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уклад жизни и привычки 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его обитателей.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4579" name="Picture 3" descr="D:\Рабочий стол\мама и я\фото собрание 2 а\IMG-20170221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668">
            <a:off x="5138223" y="1284085"/>
            <a:ext cx="3498913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D:\Рабочий стол\мама и я\фото собрание 2 а\IMG-20170221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3086"/>
          <a:stretch>
            <a:fillRect/>
          </a:stretch>
        </p:blipFill>
        <p:spPr bwMode="auto">
          <a:xfrm rot="20615555">
            <a:off x="611560" y="2780927"/>
            <a:ext cx="5118067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http://img-fotki.yandex.ru/get/9827/89808626.7d/0_c3172_504f72e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426376">
            <a:off x="339382" y="2007904"/>
            <a:ext cx="1772608" cy="1716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D:\Рабочий стол\мама и я\фото собрание 2 а\P1060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7" y="476672"/>
            <a:ext cx="2232249" cy="1656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 descr="D:\Рабочий стол\мама и я\фото собрание 2 а\P1060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4824"/>
            <a:ext cx="3435846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D:\Рабочий стол\мама и я\фото собрание 2 а\IMG_20170221_002104_41.jpg"/>
          <p:cNvPicPr>
            <a:picLocks noChangeAspect="1" noChangeArrowheads="1"/>
          </p:cNvPicPr>
          <p:nvPr/>
        </p:nvPicPr>
        <p:blipFill>
          <a:blip r:embed="rId4" cstate="print"/>
          <a:srcRect l="18677" r="5253"/>
          <a:stretch>
            <a:fillRect/>
          </a:stretch>
        </p:blipFill>
        <p:spPr bwMode="auto">
          <a:xfrm rot="20857676">
            <a:off x="658418" y="2948084"/>
            <a:ext cx="3888432" cy="287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364088" y="4725144"/>
            <a:ext cx="3322712" cy="14010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4" name="Picture 4" descr="https://ds03.infourok.ru/uploads/ex/0af0/00017e07-1da3a17e/img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38884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img-fotki.yandex.ru/get/9827/89808626.7d/0_c3172_504f72ef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831765">
            <a:off x="6295010" y="265944"/>
            <a:ext cx="2060640" cy="1995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 descr="http://static6.depositphotos.com/1001911/556/v/950/depositphotos_5561340-Cartoon-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1512168" cy="219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3933056"/>
            <a:ext cx="1800200" cy="864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http://deti-parlibrary.ucoz.ru/_tbkp/005830xjduoqpxjjmmfu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60648"/>
            <a:ext cx="3168352" cy="214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D:\Рабочий стол\мама и я\фото собрание 2 а\IMG_20170221_002505_4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4773" b="23632"/>
          <a:stretch>
            <a:fillRect/>
          </a:stretch>
        </p:blipFill>
        <p:spPr bwMode="auto">
          <a:xfrm rot="21326956">
            <a:off x="538702" y="2766351"/>
            <a:ext cx="341157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4" name="Picture 4" descr="D:\Рабочий стол\мама и я\фото собрание 2 а\20160710_121602.jpg"/>
          <p:cNvPicPr>
            <a:picLocks noChangeAspect="1" noChangeArrowheads="1"/>
          </p:cNvPicPr>
          <p:nvPr/>
        </p:nvPicPr>
        <p:blipFill>
          <a:blip r:embed="rId6" cstate="print"/>
          <a:srcRect r="16155"/>
          <a:stretch>
            <a:fillRect/>
          </a:stretch>
        </p:blipFill>
        <p:spPr bwMode="auto">
          <a:xfrm rot="566580">
            <a:off x="5364088" y="2852936"/>
            <a:ext cx="3312368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7" name="Picture 7" descr="https://im1-tub-ru.yandex.net/i?id=3b0e8e41442887edae2db690e056ccbd&amp;n=33&amp;h=215&amp;w=2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87927">
            <a:off x="467544" y="332656"/>
            <a:ext cx="2447925" cy="204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9" descr="http://st.depositphotos.com/1001911/4700/v/950/depositphotos_47000523-Female-emoticon-winki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68776">
            <a:off x="6588224" y="404664"/>
            <a:ext cx="2088232" cy="197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AutoShape 2" descr="http://ru.stockfresh.com/thumbs/clairev/924831_%D1%82%D1%80%D0%B8-cartoon-%D1%86%D0%B2%D0%B5%D1%82%D1%8B-%D0%B2%D0%B5%D0%BA%D1%82%D0%BE%D1%80%D0%B0-%D1%86%D0%B2%D0%B5%D1%82%D0%BE%D0%BA-%D1%83%D0%BB%D1%8B%D0%B1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://ru.stockfresh.com/thumbs/clairev/924831_%D1%82%D1%80%D0%B8-cartoon-%D1%86%D0%B2%D0%B5%D1%82%D1%8B-%D0%B2%D0%B5%D0%BA%D1%82%D0%BE%D1%80%D0%B0-%D1%86%D0%B2%D0%B5%D1%82%D0%BE%D0%BA-%D1%83%D0%BB%D1%8B%D0%B1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://ru.stockfresh.com/thumbs/clairev/924831_%D1%82%D1%80%D0%B8-cartoon-%D1%86%D0%B2%D0%B5%D1%82%D1%8B-%D0%B2%D0%B5%D0%BA%D1%82%D0%BE%D1%80%D0%B0-%D1%86%D0%B2%D0%B5%D1%82%D0%BE%D0%BA-%D1%83%D0%BB%D1%8B%D0%B1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://ru.stockfresh.com/thumbs/clairev/924831_%D1%82%D1%80%D0%B8-cartoon-%D1%86%D0%B2%D0%B5%D1%82%D1%8B-%D0%B2%D0%B5%D0%BA%D1%82%D0%BE%D1%80%D0%B0-%D1%86%D0%B2%D0%B5%D1%82%D0%BE%D0%BA-%D1%83%D0%BB%D1%8B%D0%B1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6" name="AutoShape 10" descr="http://ru.stockfresh.com/thumbs/clairev/924831_%D1%82%D1%80%D0%B8-cartoon-%D1%86%D0%B2%D0%B5%D1%82%D1%8B-%D0%B2%D0%B5%D0%BA%D1%82%D0%BE%D1%80%D0%B0-%D1%86%D0%B2%D0%B5%D1%82%D0%BE%D0%BA-%D1%83%D0%BB%D1%8B%D0%B1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13</Words>
  <Application>Microsoft Office PowerPoint</Application>
  <PresentationFormat>Экран (4:3)</PresentationFormat>
  <Paragraphs>6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Семейные традиции – это духовная атмосфера дома,  которую составляют распорядок дня, обычаи,  уклад жизни и привычки  его обитателей.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23</cp:revision>
  <dcterms:created xsi:type="dcterms:W3CDTF">2017-03-03T10:41:37Z</dcterms:created>
  <dcterms:modified xsi:type="dcterms:W3CDTF">2017-03-04T13:06:36Z</dcterms:modified>
</cp:coreProperties>
</file>