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3" r:id="rId6"/>
    <p:sldId id="268" r:id="rId7"/>
    <p:sldId id="266" r:id="rId8"/>
    <p:sldId id="261" r:id="rId9"/>
    <p:sldId id="267" r:id="rId10"/>
    <p:sldId id="260" r:id="rId11"/>
    <p:sldId id="264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5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382"/>
          <a:stretch/>
        </p:blipFill>
        <p:spPr bwMode="auto">
          <a:xfrm>
            <a:off x="0" y="-169699"/>
            <a:ext cx="9144000" cy="702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772400" cy="1368152"/>
          </a:xfrm>
        </p:spPr>
        <p:txBody>
          <a:bodyPr>
            <a:noAutofit/>
          </a:bodyPr>
          <a:lstStyle/>
          <a:p>
            <a:r>
              <a:rPr lang="ru-RU" sz="28700" b="1" dirty="0" smtClean="0">
                <a:solidFill>
                  <a:srgbClr val="FF6699"/>
                </a:solidFill>
              </a:rPr>
              <a:t> </a:t>
            </a:r>
            <a:r>
              <a:rPr lang="ru-RU" sz="8800" b="1" dirty="0">
                <a:solidFill>
                  <a:srgbClr val="0070C0"/>
                </a:solidFill>
              </a:rPr>
              <a:t>Путешествие в мир «Химии»</a:t>
            </a:r>
            <a:r>
              <a:rPr lang="ru-RU" sz="8800" b="1" dirty="0"/>
              <a:t> </a:t>
            </a:r>
            <a:r>
              <a:rPr lang="ru-RU" sz="8800" b="1" dirty="0">
                <a:solidFill>
                  <a:srgbClr val="FF6699"/>
                </a:solidFill>
              </a:rPr>
              <a:t/>
            </a:r>
            <a:br>
              <a:rPr lang="ru-RU" sz="8800" b="1" dirty="0">
                <a:solidFill>
                  <a:srgbClr val="FF6699"/>
                </a:solidFill>
              </a:rPr>
            </a:b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941168"/>
            <a:ext cx="4856584" cy="105767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8000" b="1" dirty="0" smtClean="0">
                <a:solidFill>
                  <a:srgbClr val="FF5050"/>
                </a:solidFill>
              </a:rPr>
              <a:t>4 класс</a:t>
            </a:r>
            <a:endParaRPr lang="ru-RU" sz="8000" b="1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3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382"/>
          <a:stretch/>
        </p:blipFill>
        <p:spPr bwMode="auto">
          <a:xfrm>
            <a:off x="0" y="-169699"/>
            <a:ext cx="9144000" cy="702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Какое свойство воды используется, когда кладут соль в суп?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933056"/>
            <a:ext cx="6336704" cy="2448272"/>
          </a:xfrm>
        </p:spPr>
        <p:txBody>
          <a:bodyPr>
            <a:normAutofit/>
          </a:bodyPr>
          <a:lstStyle/>
          <a:p>
            <a:pPr algn="r"/>
            <a:r>
              <a:rPr lang="ru-RU" sz="4400" b="1" dirty="0" smtClean="0">
                <a:solidFill>
                  <a:srgbClr val="FF5050"/>
                </a:solidFill>
              </a:rPr>
              <a:t>Способность растворять некоторые вещества</a:t>
            </a:r>
            <a:r>
              <a:rPr lang="ru-RU" sz="4000" b="1" dirty="0" smtClean="0">
                <a:solidFill>
                  <a:srgbClr val="FF5050"/>
                </a:solidFill>
              </a:rPr>
              <a:t>.</a:t>
            </a:r>
            <a:endParaRPr lang="ru-RU" sz="4000" b="1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79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540" y="692696"/>
            <a:ext cx="8280920" cy="2619722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Природной соли маленький кусок</a:t>
            </a:r>
            <a:br>
              <a:rPr lang="ru-RU" sz="6600" b="1" dirty="0" smtClean="0">
                <a:solidFill>
                  <a:srgbClr val="00B050"/>
                </a:solidFill>
              </a:rPr>
            </a:br>
            <a:r>
              <a:rPr lang="ru-RU" sz="6600" b="1" dirty="0" smtClean="0">
                <a:solidFill>
                  <a:srgbClr val="00B050"/>
                </a:solidFill>
              </a:rPr>
              <a:t>отвечать урок помог.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88224" y="5373216"/>
            <a:ext cx="2376264" cy="1008112"/>
          </a:xfrm>
        </p:spPr>
        <p:txBody>
          <a:bodyPr>
            <a:normAutofit lnSpcReduction="10000"/>
          </a:bodyPr>
          <a:lstStyle/>
          <a:p>
            <a:r>
              <a:rPr lang="ru-RU" sz="6600" b="1" dirty="0" smtClean="0">
                <a:solidFill>
                  <a:srgbClr val="FF5050"/>
                </a:solidFill>
              </a:rPr>
              <a:t>мел</a:t>
            </a:r>
            <a:endParaRPr lang="ru-RU" sz="6600" b="1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79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382"/>
          <a:stretch/>
        </p:blipFill>
        <p:spPr bwMode="auto">
          <a:xfrm>
            <a:off x="0" y="-2575048"/>
            <a:ext cx="12273689" cy="943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700808"/>
            <a:ext cx="7772400" cy="1470025"/>
          </a:xfrm>
        </p:spPr>
        <p:txBody>
          <a:bodyPr>
            <a:noAutofit/>
          </a:bodyPr>
          <a:lstStyle/>
          <a:p>
            <a:r>
              <a:rPr lang="ru-RU" sz="11500" b="1" dirty="0" smtClean="0">
                <a:solidFill>
                  <a:srgbClr val="FF5050"/>
                </a:solidFill>
              </a:rPr>
              <a:t>Молодцы!</a:t>
            </a:r>
            <a:endParaRPr lang="ru-RU" sz="11500" b="1" dirty="0">
              <a:solidFill>
                <a:srgbClr val="FF5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018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382"/>
          <a:stretch/>
        </p:blipFill>
        <p:spPr bwMode="auto">
          <a:xfrm>
            <a:off x="0" y="-169699"/>
            <a:ext cx="9144000" cy="702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229200"/>
            <a:ext cx="6192688" cy="1224136"/>
          </a:xfrm>
        </p:spPr>
        <p:txBody>
          <a:bodyPr/>
          <a:lstStyle/>
          <a:p>
            <a:pPr algn="r"/>
            <a:r>
              <a:rPr lang="ru-RU" sz="7200" b="1" dirty="0">
                <a:solidFill>
                  <a:srgbClr val="FF5050"/>
                </a:solidFill>
              </a:rPr>
              <a:t>железо</a:t>
            </a:r>
          </a:p>
          <a:p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7" t="4260" r="1899"/>
          <a:stretch/>
        </p:blipFill>
        <p:spPr bwMode="auto">
          <a:xfrm>
            <a:off x="971599" y="1124744"/>
            <a:ext cx="7804747" cy="3130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6250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382"/>
          <a:stretch/>
        </p:blipFill>
        <p:spPr bwMode="auto">
          <a:xfrm>
            <a:off x="0" y="-169699"/>
            <a:ext cx="9144000" cy="702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5301208"/>
            <a:ext cx="3672408" cy="1296144"/>
          </a:xfrm>
        </p:spPr>
        <p:txBody>
          <a:bodyPr>
            <a:normAutofit fontScale="85000" lnSpcReduction="10000"/>
          </a:bodyPr>
          <a:lstStyle/>
          <a:p>
            <a:r>
              <a:rPr lang="ru-RU" sz="8600" b="1" dirty="0">
                <a:solidFill>
                  <a:srgbClr val="FF5050"/>
                </a:solidFill>
              </a:rPr>
              <a:t>горение</a:t>
            </a:r>
          </a:p>
          <a:p>
            <a:endParaRPr lang="ru-RU" dirty="0"/>
          </a:p>
        </p:txBody>
      </p:sp>
      <p:pic>
        <p:nvPicPr>
          <p:cNvPr id="5" name="Picture 2" descr="C:\Users\Наташа\Desktop\горение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398137" cy="309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8320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382"/>
          <a:stretch/>
        </p:blipFill>
        <p:spPr bwMode="auto">
          <a:xfrm>
            <a:off x="0" y="-169699"/>
            <a:ext cx="9144000" cy="702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67536" y="5301208"/>
            <a:ext cx="4176464" cy="864096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5050"/>
                </a:solidFill>
              </a:rPr>
              <a:t>жидкость</a:t>
            </a:r>
            <a:endParaRPr lang="ru-RU" sz="7200" b="1" dirty="0">
              <a:solidFill>
                <a:srgbClr val="FF5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7436373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6967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653136"/>
            <a:ext cx="4968552" cy="98566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6000" b="1" dirty="0" smtClean="0">
                <a:solidFill>
                  <a:srgbClr val="00B050"/>
                </a:solidFill>
              </a:rPr>
              <a:t>запах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7170" name="Picture 2" descr="C:\Users\Наташа\Desktop\запах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0323"/>
            <a:ext cx="6096000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3643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Наташа\Desktop\золото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66" t="7236" r="14963" b="7682"/>
          <a:stretch/>
        </p:blipFill>
        <p:spPr bwMode="auto">
          <a:xfrm>
            <a:off x="1691680" y="908720"/>
            <a:ext cx="6934160" cy="299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357554" y="5072074"/>
            <a:ext cx="4000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000" b="1" dirty="0" smtClean="0">
                <a:solidFill>
                  <a:srgbClr val="FFC000"/>
                </a:solidFill>
              </a:rPr>
              <a:t>золото</a:t>
            </a:r>
            <a:endParaRPr lang="ru-RU" sz="8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24744"/>
            <a:ext cx="7776864" cy="4176464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rgbClr val="0070C0"/>
                </a:solidFill>
              </a:rPr>
              <a:t>В чём горят дрова и газ,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Фосфор, водород, алмаз?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Дышит чем любой из нас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Каждый миг и каждый час?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Без чего мертва природа?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Правильно, без …                   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4128" y="4293096"/>
            <a:ext cx="3419872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FFC000"/>
                </a:solidFill>
              </a:rPr>
              <a:t>кислорода</a:t>
            </a:r>
            <a:endParaRPr lang="ru-RU" sz="4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276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382"/>
          <a:stretch/>
        </p:blipFill>
        <p:spPr bwMode="auto">
          <a:xfrm>
            <a:off x="0" y="-169699"/>
            <a:ext cx="9144000" cy="702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496944" cy="468052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Это явление природы похоже на лёгкую дымку в воздухе, а иногда на белую, непрозрачную стену. </a:t>
            </a:r>
            <a:r>
              <a:rPr lang="ru-RU" b="1" dirty="0" smtClean="0">
                <a:solidFill>
                  <a:srgbClr val="00B050"/>
                </a:solidFill>
              </a:rPr>
              <a:t>Если </a:t>
            </a:r>
            <a:r>
              <a:rPr lang="ru-RU" b="1" dirty="0">
                <a:solidFill>
                  <a:srgbClr val="00B050"/>
                </a:solidFill>
              </a:rPr>
              <a:t>утром дымка </a:t>
            </a:r>
            <a:r>
              <a:rPr lang="ru-RU" b="1" dirty="0" err="1">
                <a:solidFill>
                  <a:srgbClr val="00B050"/>
                </a:solidFill>
              </a:rPr>
              <a:t>рассется</a:t>
            </a:r>
            <a:r>
              <a:rPr lang="ru-RU" b="1" dirty="0">
                <a:solidFill>
                  <a:srgbClr val="00B050"/>
                </a:solidFill>
              </a:rPr>
              <a:t>,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то на траве обязательно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 будет роса.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Что это?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5517232"/>
            <a:ext cx="3384376" cy="985664"/>
          </a:xfrm>
        </p:spPr>
        <p:txBody>
          <a:bodyPr>
            <a:normAutofit fontScale="85000" lnSpcReduction="20000"/>
          </a:bodyPr>
          <a:lstStyle/>
          <a:p>
            <a:r>
              <a:rPr lang="ru-RU" sz="7800" b="1" dirty="0">
                <a:solidFill>
                  <a:srgbClr val="FF5050"/>
                </a:solidFill>
              </a:rPr>
              <a:t>туман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590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х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7488832" cy="352839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В холодную погоду на улице при дыхании образуется туман. </a:t>
            </a:r>
            <a:br>
              <a:rPr lang="ru-RU" sz="5400" b="1" dirty="0" smtClean="0">
                <a:solidFill>
                  <a:srgbClr val="0070C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</a:rPr>
              <a:t>Из чего он состоит?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8496944" cy="1126976"/>
          </a:xfrm>
        </p:spPr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0070C0"/>
                </a:solidFill>
              </a:rPr>
              <a:t>Воздух, снег, капли воды.</a:t>
            </a:r>
            <a:endParaRPr lang="ru-RU" sz="5000" b="1" dirty="0">
              <a:solidFill>
                <a:srgbClr val="0070C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691680" y="3882752"/>
            <a:ext cx="7200799" cy="1058416"/>
            <a:chOff x="1547664" y="4941168"/>
            <a:chExt cx="7200799" cy="1058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547664" y="4941168"/>
              <a:ext cx="7200799" cy="105841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123728" y="5008711"/>
              <a:ext cx="583264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Капли воды</a:t>
              </a:r>
              <a:endPara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5327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88</Words>
  <Application>Microsoft Office PowerPoint</Application>
  <PresentationFormat>Экран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Путешествие в мир «Химии»  </vt:lpstr>
      <vt:lpstr>Слайд 2</vt:lpstr>
      <vt:lpstr>Слайд 3</vt:lpstr>
      <vt:lpstr>Слайд 4</vt:lpstr>
      <vt:lpstr>Слайд 5</vt:lpstr>
      <vt:lpstr>Слайд 6</vt:lpstr>
      <vt:lpstr>В чём горят дрова и газ, Фосфор, водород, алмаз? Дышит чем любой из нас Каждый миг и каждый час? Без чего мертва природа? Правильно, без …                    </vt:lpstr>
      <vt:lpstr>Это явление природы похоже на лёгкую дымку в воздухе, а иногда на белую, непрозрачную стену. Если утром дымка рассется,  то на траве обязательно  будет роса.  Что это?</vt:lpstr>
      <vt:lpstr>В холодную погоду на улице при дыхании образуется туман.  Из чего он состоит?</vt:lpstr>
      <vt:lpstr>Какое свойство воды используется, когда кладут соль в суп?</vt:lpstr>
      <vt:lpstr>Природной соли маленький кусок отвечать урок помог.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 химия</dc:title>
  <dc:creator>Наташа</dc:creator>
  <cp:lastModifiedBy>химия</cp:lastModifiedBy>
  <cp:revision>18</cp:revision>
  <dcterms:created xsi:type="dcterms:W3CDTF">2015-01-27T16:34:57Z</dcterms:created>
  <dcterms:modified xsi:type="dcterms:W3CDTF">2017-02-09T10:39:56Z</dcterms:modified>
</cp:coreProperties>
</file>